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4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3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4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2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81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61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5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6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05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22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9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91130-AB5C-C14F-8F7F-1E3629C89E4E}" type="datetimeFigureOut">
              <a:rPr lang="en-US" smtClean="0"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423C-23A4-614B-A6D1-333A1C152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5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996" y="184666"/>
            <a:ext cx="668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/>
                <a:cs typeface="Comic Sans MS"/>
              </a:rPr>
              <a:t>How to download I-Ready for Students/Parents (</a:t>
            </a:r>
            <a:r>
              <a:rPr lang="en-US" b="1" dirty="0" err="1">
                <a:latin typeface="Comic Sans MS"/>
                <a:cs typeface="Comic Sans MS"/>
              </a:rPr>
              <a:t>ipad</a:t>
            </a:r>
            <a:r>
              <a:rPr lang="en-US" b="1" dirty="0">
                <a:latin typeface="Comic Sans MS"/>
                <a:cs typeface="Comic Sans MS"/>
              </a:rPr>
              <a:t>)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186240"/>
              </p:ext>
            </p:extLst>
          </p:nvPr>
        </p:nvGraphicFramePr>
        <p:xfrm>
          <a:off x="245996" y="948872"/>
          <a:ext cx="6407416" cy="65755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3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4461"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Go to the app</a:t>
                      </a:r>
                      <a:r>
                        <a:rPr lang="en-US" sz="1600" baseline="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 store.</a:t>
                      </a: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6445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/>
                          <a:cs typeface="Comic Sans MS"/>
                        </a:rPr>
                        <a:t>2. Download the I-Ready for</a:t>
                      </a:r>
                      <a:r>
                        <a:rPr lang="en-US" baseline="0" dirty="0">
                          <a:latin typeface="Comic Sans MS"/>
                          <a:cs typeface="Comic Sans MS"/>
                        </a:rPr>
                        <a:t> students app.</a:t>
                      </a:r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3. Download the clever</a:t>
                      </a:r>
                      <a:r>
                        <a:rPr lang="en-US" sz="1600" baseline="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 app.</a:t>
                      </a:r>
                      <a:endParaRPr lang="en-US" sz="1200" dirty="0"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88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4. 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Open the clever app. Click on the badge.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 (Make sure that your camera is enabled)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5. Show your badge to the camera to log in.</a:t>
                      </a:r>
                      <a:endParaRPr lang="en-US" sz="1800" dirty="0">
                        <a:latin typeface="Comic Sans MS"/>
                        <a:cs typeface="Comic Sans MS"/>
                      </a:endParaRPr>
                    </a:p>
                    <a:p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8895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6.  Click on the I-ready icon.</a:t>
                      </a:r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" name="Picture 11" descr="Macintosh HD:Users:alyssatortora:Desktop:Screen Shot 2020-03-24 at 11.13.15 A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46" y="7542148"/>
            <a:ext cx="2027754" cy="1277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Screen Shot 2020-03-24 at 3.12.5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487" y="3073571"/>
            <a:ext cx="1166480" cy="917278"/>
          </a:xfrm>
          <a:prstGeom prst="rect">
            <a:avLst/>
          </a:prstGeom>
        </p:spPr>
      </p:pic>
      <p:pic>
        <p:nvPicPr>
          <p:cNvPr id="10" name="Picture 9" descr="Screen Shot 2020-03-24 at 3.13.3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152" y="4131960"/>
            <a:ext cx="987779" cy="1339103"/>
          </a:xfrm>
          <a:prstGeom prst="rect">
            <a:avLst/>
          </a:prstGeom>
        </p:spPr>
      </p:pic>
      <p:pic>
        <p:nvPicPr>
          <p:cNvPr id="15" name="Picture 14" descr="Screen Shot 2020-03-24 at 3.17.48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598" y="4201063"/>
            <a:ext cx="1333500" cy="1270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06524" y="543552"/>
            <a:ext cx="5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Only works on newer models and not tablets.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998280"/>
              </p:ext>
            </p:extLst>
          </p:nvPr>
        </p:nvGraphicFramePr>
        <p:xfrm>
          <a:off x="245996" y="7524433"/>
          <a:ext cx="6407416" cy="1295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3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50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7. Log on to do some math and reading practice every day!</a:t>
                      </a:r>
                      <a:r>
                        <a:rPr lang="en-US" dirty="0">
                          <a:effectLst/>
                          <a:latin typeface="Comic Sans MS"/>
                          <a:cs typeface="Comic Sans MS"/>
                        </a:rPr>
                        <a:t> </a:t>
                      </a:r>
                      <a:endParaRPr lang="en-US" dirty="0">
                        <a:latin typeface="Comic Sans MS"/>
                        <a:cs typeface="Comic Sans MS"/>
                      </a:endParaRPr>
                    </a:p>
                    <a:p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3989" y="948872"/>
            <a:ext cx="649111" cy="649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5943" y="1792547"/>
            <a:ext cx="1281024" cy="12810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74604" y="5941956"/>
            <a:ext cx="1382363" cy="138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23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996" y="184666"/>
            <a:ext cx="668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mic Sans MS"/>
                <a:cs typeface="Comic Sans MS"/>
              </a:rPr>
              <a:t>Cómo descarga I-Ready para Estudiantes / Padres (</a:t>
            </a:r>
            <a:r>
              <a:rPr lang="en-US" b="1" dirty="0" err="1">
                <a:latin typeface="Comic Sans MS"/>
                <a:cs typeface="Comic Sans MS"/>
              </a:rPr>
              <a:t>ipad</a:t>
            </a:r>
            <a:r>
              <a:rPr lang="en-US" b="1" dirty="0">
                <a:latin typeface="Comic Sans MS"/>
                <a:cs typeface="Comic Sans MS"/>
              </a:rPr>
              <a:t>)</a:t>
            </a:r>
            <a:r>
              <a:rPr lang="en-US" dirty="0">
                <a:latin typeface="Comic Sans MS"/>
                <a:cs typeface="Comic Sans MS"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832951"/>
              </p:ext>
            </p:extLst>
          </p:nvPr>
        </p:nvGraphicFramePr>
        <p:xfrm>
          <a:off x="245996" y="948872"/>
          <a:ext cx="6407416" cy="7124201"/>
        </p:xfrm>
        <a:graphic>
          <a:graphicData uri="http://schemas.openxmlformats.org/drawingml/2006/table">
            <a:tbl>
              <a:tblPr firstRow="1" bandRow="1">
                <a:tableStyleId>{00000000-0000-0000-0000-000000000000}</a:tableStyleId>
              </a:tblPr>
              <a:tblGrid>
                <a:gridCol w="3203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4461"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Vamos a la aplicación</a:t>
                      </a:r>
                      <a:r>
                        <a:rPr lang="en-US" sz="1600" baseline="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 Tienda.</a:t>
                      </a: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6445">
                <a:tc>
                  <a:txBody>
                    <a:bodyPr/>
                    <a:lstStyle/>
                    <a:p>
                      <a:r>
                        <a:rPr lang="en-US" dirty="0">
                          <a:latin typeface="Comic Sans MS"/>
                          <a:cs typeface="Comic Sans MS"/>
                        </a:rPr>
                        <a:t>2. Descargar la I-Listo para</a:t>
                      </a:r>
                      <a:r>
                        <a:rPr lang="en-US" baseline="0" dirty="0">
                          <a:latin typeface="Comic Sans MS"/>
                          <a:cs typeface="Comic Sans MS"/>
                        </a:rPr>
                        <a:t> estudiantes APP. (</a:t>
                      </a:r>
                      <a:r>
                        <a:rPr lang="en-US" baseline="0" dirty="0" err="1">
                          <a:latin typeface="Comic Sans MS"/>
                          <a:cs typeface="Comic Sans MS"/>
                        </a:rPr>
                        <a:t>Iready</a:t>
                      </a:r>
                      <a:r>
                        <a:rPr lang="en-US" baseline="0" dirty="0">
                          <a:latin typeface="Comic Sans MS"/>
                          <a:cs typeface="Comic Sans MS"/>
                        </a:rPr>
                        <a:t> for students app)</a:t>
                      </a:r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000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3. Descargar los inteligentes</a:t>
                      </a:r>
                      <a:r>
                        <a:rPr lang="en-US" sz="1600" baseline="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 </a:t>
                      </a:r>
                      <a:r>
                        <a:rPr lang="en-US" sz="1600" baseline="0" dirty="0" err="1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aplicación</a:t>
                      </a:r>
                      <a:r>
                        <a:rPr lang="en-US" sz="1600" baseline="0" dirty="0">
                          <a:effectLst/>
                          <a:latin typeface="Comic Sans MS"/>
                          <a:ea typeface="Calibri"/>
                          <a:cs typeface="Comic Sans MS"/>
                        </a:rPr>
                        <a:t>. (Clever)</a:t>
                      </a:r>
                      <a:endParaRPr lang="en-US" sz="1200" dirty="0">
                        <a:effectLst/>
                        <a:latin typeface="Comic Sans MS"/>
                        <a:ea typeface="Calibri"/>
                        <a:cs typeface="Comic Sans MS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889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4. </a:t>
                      </a: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Abrir la aplicación inteligente. Haga clic en la insignia.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 (Asegúrese de que la cámara está activada)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chemeClr val="tx1"/>
                        </a:solidFill>
                        <a:effectLst/>
                        <a:latin typeface="Comic Sans MS"/>
                        <a:ea typeface="+mn-ea"/>
                        <a:cs typeface="Comic Sans M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5. Mostrar su tarjeta de identificación a la cámara para iniciar sesión.</a:t>
                      </a:r>
                      <a:endParaRPr lang="en-US" sz="1800" dirty="0">
                        <a:latin typeface="Comic Sans MS"/>
                        <a:cs typeface="Comic Sans MS"/>
                      </a:endParaRPr>
                    </a:p>
                    <a:p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8895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6. Haga clic en el icono-I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listo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. (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-Ready)</a:t>
                      </a:r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" name="Picture 11" descr="Macintosh HD:Users:alyssatortora:Desktop:Screen Shot 2020-03-24 at 11.13.15 AM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46" y="7542148"/>
            <a:ext cx="2027754" cy="12772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Screen Shot 2020-03-24 at 3.12.58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487" y="3073571"/>
            <a:ext cx="1166480" cy="917278"/>
          </a:xfrm>
          <a:prstGeom prst="rect">
            <a:avLst/>
          </a:prstGeom>
        </p:spPr>
      </p:pic>
      <p:pic>
        <p:nvPicPr>
          <p:cNvPr id="10" name="Picture 9" descr="Screen Shot 2020-03-24 at 3.13.3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3152" y="4131960"/>
            <a:ext cx="987779" cy="1339103"/>
          </a:xfrm>
          <a:prstGeom prst="rect">
            <a:avLst/>
          </a:prstGeom>
        </p:spPr>
      </p:pic>
      <p:pic>
        <p:nvPicPr>
          <p:cNvPr id="15" name="Picture 14" descr="Screen Shot 2020-03-24 at 3.17.48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598" y="4201063"/>
            <a:ext cx="1333500" cy="1270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06524" y="543552"/>
            <a:ext cx="544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Sólo funciona en los nuevos modelos y no comprimidos.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935292"/>
              </p:ext>
            </p:extLst>
          </p:nvPr>
        </p:nvGraphicFramePr>
        <p:xfrm>
          <a:off x="245996" y="7524433"/>
          <a:ext cx="6407416" cy="1463039"/>
        </p:xfrm>
        <a:graphic>
          <a:graphicData uri="http://schemas.openxmlformats.org/drawingml/2006/table">
            <a:tbl>
              <a:tblPr firstRow="1" bandRow="1">
                <a:tableStyleId>{00000000-0000-0000-0000-000000000000}</a:tableStyleId>
              </a:tblPr>
              <a:tblGrid>
                <a:gridCol w="3203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50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Comic Sans MS"/>
                          <a:ea typeface="+mn-ea"/>
                          <a:cs typeface="Comic Sans MS"/>
                        </a:rPr>
                        <a:t>7. Cierre la sesión en la que hacer algunos cálculos y leyendo la práctica todos los días!</a:t>
                      </a:r>
                      <a:r>
                        <a:rPr lang="en-US" dirty="0">
                          <a:effectLst/>
                          <a:latin typeface="Comic Sans MS"/>
                          <a:cs typeface="Comic Sans MS"/>
                        </a:rPr>
                        <a:t> </a:t>
                      </a:r>
                      <a:endParaRPr lang="en-US" dirty="0">
                        <a:latin typeface="Comic Sans MS"/>
                        <a:cs typeface="Comic Sans MS"/>
                      </a:endParaRPr>
                    </a:p>
                    <a:p>
                      <a:endParaRPr lang="en-US" dirty="0">
                        <a:latin typeface="Comic Sans MS"/>
                        <a:cs typeface="Comic Sans M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83989" y="948872"/>
            <a:ext cx="649111" cy="649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5943" y="1792547"/>
            <a:ext cx="1281024" cy="12810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74604" y="5941956"/>
            <a:ext cx="1382363" cy="138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352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215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PowerPoint Presentation</vt:lpstr>
      <vt:lpstr>PowerPoint Presentation</vt:lpstr>
    </vt:vector>
  </TitlesOfParts>
  <Company>Hempstead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Tortora</dc:creator>
  <cp:lastModifiedBy>Tortora, Alyssa</cp:lastModifiedBy>
  <cp:revision>2</cp:revision>
  <dcterms:created xsi:type="dcterms:W3CDTF">2020-03-24T19:28:58Z</dcterms:created>
  <dcterms:modified xsi:type="dcterms:W3CDTF">2023-02-09T14:23:03Z</dcterms:modified>
</cp:coreProperties>
</file>